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7" r:id="rId8"/>
    <p:sldId id="268" r:id="rId9"/>
    <p:sldId id="264" r:id="rId10"/>
    <p:sldId id="265" r:id="rId11"/>
    <p:sldId id="271" r:id="rId12"/>
    <p:sldId id="266" r:id="rId13"/>
    <p:sldId id="272" r:id="rId14"/>
    <p:sldId id="269" r:id="rId15"/>
    <p:sldId id="273" r:id="rId16"/>
    <p:sldId id="270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79" r:id="rId25"/>
    <p:sldId id="261" r:id="rId26"/>
    <p:sldId id="26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5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95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48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4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81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5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09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5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1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57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5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the Analysis of the Zeus Botnet </a:t>
            </a:r>
            <a:r>
              <a:rPr lang="en-US" dirty="0" err="1" smtClean="0"/>
              <a:t>Crimeware</a:t>
            </a:r>
            <a:r>
              <a:rPr lang="en-US" dirty="0" smtClean="0"/>
              <a:t> Toolkit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H. </a:t>
            </a:r>
            <a:r>
              <a:rPr lang="en-US" sz="2000" dirty="0" err="1" smtClean="0"/>
              <a:t>Binsalleeh</a:t>
            </a:r>
            <a:r>
              <a:rPr lang="en-US" sz="2000" dirty="0" smtClean="0"/>
              <a:t>, </a:t>
            </a:r>
            <a:r>
              <a:rPr lang="en-US" sz="2000" dirty="0"/>
              <a:t>T. </a:t>
            </a:r>
            <a:r>
              <a:rPr lang="en-US" sz="2000" dirty="0" err="1" smtClean="0"/>
              <a:t>Ormerod</a:t>
            </a:r>
            <a:r>
              <a:rPr lang="en-US" sz="2000" dirty="0" smtClean="0"/>
              <a:t>, </a:t>
            </a:r>
            <a:r>
              <a:rPr lang="en-US" sz="2000" dirty="0"/>
              <a:t>A. </a:t>
            </a:r>
            <a:r>
              <a:rPr lang="en-US" sz="2000" dirty="0" err="1" smtClean="0"/>
              <a:t>Boukhtouta</a:t>
            </a:r>
            <a:r>
              <a:rPr lang="en-US" sz="2000" dirty="0" smtClean="0"/>
              <a:t>, </a:t>
            </a:r>
            <a:r>
              <a:rPr lang="en-US" sz="2000" dirty="0"/>
              <a:t>P. </a:t>
            </a:r>
            <a:r>
              <a:rPr lang="en-US" sz="2000" dirty="0" err="1" smtClean="0"/>
              <a:t>Sinha</a:t>
            </a:r>
            <a:r>
              <a:rPr lang="en-US" sz="2000" dirty="0" smtClean="0"/>
              <a:t>, </a:t>
            </a:r>
            <a:r>
              <a:rPr lang="en-US" sz="2000" dirty="0"/>
              <a:t>A. </a:t>
            </a:r>
            <a:r>
              <a:rPr lang="en-US" sz="2000" dirty="0" smtClean="0"/>
              <a:t>Youssef, </a:t>
            </a:r>
            <a:r>
              <a:rPr lang="en-US" sz="2000" dirty="0"/>
              <a:t>M. </a:t>
            </a:r>
            <a:r>
              <a:rPr lang="en-US" sz="2000" dirty="0" err="1" smtClean="0"/>
              <a:t>Debbabi</a:t>
            </a:r>
            <a:r>
              <a:rPr lang="en-US" sz="2000" dirty="0" smtClean="0"/>
              <a:t>, </a:t>
            </a:r>
            <a:r>
              <a:rPr lang="en-US" sz="2000" dirty="0"/>
              <a:t>and L. </a:t>
            </a:r>
            <a:r>
              <a:rPr lang="en-US" sz="2000" dirty="0" smtClean="0"/>
              <a:t>Wang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Presented by Anh Ho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6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Pattern Cont.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09" t="16207" r="6937" b="15342"/>
          <a:stretch/>
        </p:blipFill>
        <p:spPr bwMode="auto">
          <a:xfrm>
            <a:off x="1981200" y="1143000"/>
            <a:ext cx="5486400" cy="546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14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De-obfuscation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Round 1</a:t>
            </a:r>
          </a:p>
          <a:p>
            <a:pPr lvl="1"/>
            <a:r>
              <a:rPr lang="en-US" dirty="0" smtClean="0"/>
              <a:t>4 byte decryption key, 1 byte seed</a:t>
            </a:r>
          </a:p>
          <a:p>
            <a:pPr lvl="1"/>
            <a:r>
              <a:rPr lang="en-US" dirty="0" smtClean="0"/>
              <a:t>Decrypts a section from Text/Code and writes it into virtual memory</a:t>
            </a:r>
          </a:p>
        </p:txBody>
      </p:sp>
    </p:spTree>
    <p:extLst>
      <p:ext uri="{BB962C8B-B14F-4D97-AF65-F5344CB8AC3E}">
        <p14:creationId xmlns:p14="http://schemas.microsoft.com/office/powerpoint/2010/main" val="328862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De-obfuscation Process Cont.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77" t="18319" r="14398" b="18658"/>
          <a:stretch/>
        </p:blipFill>
        <p:spPr bwMode="auto">
          <a:xfrm>
            <a:off x="914400" y="1219200"/>
            <a:ext cx="4038600" cy="527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8" t="33162" r="14861" b="17024"/>
          <a:stretch/>
        </p:blipFill>
        <p:spPr bwMode="auto">
          <a:xfrm>
            <a:off x="4752578" y="1600200"/>
            <a:ext cx="3954694" cy="391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16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De-obfuscation Process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Round 2</a:t>
            </a:r>
          </a:p>
          <a:p>
            <a:pPr lvl="1"/>
            <a:r>
              <a:rPr lang="en-US" dirty="0" smtClean="0"/>
              <a:t>Copies two binary blocks from Text/Code</a:t>
            </a:r>
          </a:p>
          <a:p>
            <a:pPr lvl="1"/>
            <a:r>
              <a:rPr lang="en-US" dirty="0" smtClean="0"/>
              <a:t>Concatenates them</a:t>
            </a:r>
          </a:p>
          <a:p>
            <a:pPr lvl="1"/>
            <a:r>
              <a:rPr lang="en-US" dirty="0" smtClean="0"/>
              <a:t>Writes it into virtual memory</a:t>
            </a:r>
          </a:p>
          <a:p>
            <a:pPr lvl="1"/>
            <a:r>
              <a:rPr lang="en-US" dirty="0" smtClean="0"/>
              <a:t>Fills “holes” or zero bytes with filler text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7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De-obfuscation Process Cont.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4" t="36147" r="50420" b="14039"/>
          <a:stretch/>
        </p:blipFill>
        <p:spPr bwMode="auto">
          <a:xfrm>
            <a:off x="10236" y="2438400"/>
            <a:ext cx="4540108" cy="330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6" t="20429" r="10499" b="20770"/>
          <a:stretch/>
        </p:blipFill>
        <p:spPr bwMode="auto">
          <a:xfrm>
            <a:off x="4487792" y="1733282"/>
            <a:ext cx="4438981" cy="4004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08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De-obfuscation Process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Round 3</a:t>
            </a:r>
          </a:p>
          <a:p>
            <a:pPr lvl="1"/>
            <a:r>
              <a:rPr lang="en-US" dirty="0" smtClean="0"/>
              <a:t>Decrypts the output of the second de-obfuscation with the 8 byte key by XOR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03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De-obfuscation Process Cont.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19200"/>
            <a:ext cx="5145087" cy="4819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14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De-obfuscation Process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Round 4</a:t>
            </a:r>
          </a:p>
          <a:p>
            <a:pPr lvl="1"/>
            <a:r>
              <a:rPr lang="en-US" dirty="0" smtClean="0"/>
              <a:t>Uses the previously decrypted bytes to modify the rest of the Text/Code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10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De-obfuscation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Transforms arbitrarily long strings into readable text</a:t>
            </a:r>
            <a:endParaRPr lang="en-US" dirty="0" smtClean="0"/>
          </a:p>
          <a:p>
            <a:r>
              <a:rPr lang="en-US" dirty="0" smtClean="0"/>
              <a:t>Round 1</a:t>
            </a:r>
          </a:p>
          <a:p>
            <a:pPr lvl="1"/>
            <a:r>
              <a:rPr lang="en-US" dirty="0" smtClean="0"/>
              <a:t>De-obfuscates DLL libraries and function names</a:t>
            </a:r>
          </a:p>
          <a:p>
            <a:r>
              <a:rPr lang="en-US" dirty="0" smtClean="0"/>
              <a:t>Round 2</a:t>
            </a:r>
          </a:p>
          <a:p>
            <a:pPr lvl="1"/>
            <a:r>
              <a:rPr lang="en-US" dirty="0" smtClean="0"/>
              <a:t>Decrypts URLs in the configuration file</a:t>
            </a:r>
          </a:p>
        </p:txBody>
      </p:sp>
    </p:spTree>
    <p:extLst>
      <p:ext uri="{BB962C8B-B14F-4D97-AF65-F5344CB8AC3E}">
        <p14:creationId xmlns:p14="http://schemas.microsoft.com/office/powerpoint/2010/main" val="314380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De-obfuscation Cont.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8" t="17414" r="13719" b="54241"/>
          <a:stretch/>
        </p:blipFill>
        <p:spPr bwMode="auto">
          <a:xfrm>
            <a:off x="0" y="2329218"/>
            <a:ext cx="4468504" cy="200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3" t="52192" r="11609" b="10681"/>
          <a:stretch/>
        </p:blipFill>
        <p:spPr bwMode="auto">
          <a:xfrm>
            <a:off x="4343400" y="2399731"/>
            <a:ext cx="4521560" cy="256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65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is Zeus?</a:t>
            </a:r>
          </a:p>
          <a:p>
            <a:pPr marL="0" indent="0">
              <a:buNone/>
            </a:pPr>
            <a:r>
              <a:rPr lang="en-US" dirty="0" smtClean="0"/>
              <a:t>Who are the Researchers?</a:t>
            </a:r>
          </a:p>
          <a:p>
            <a:pPr marL="0" indent="0">
              <a:buNone/>
            </a:pPr>
            <a:r>
              <a:rPr lang="en-US" dirty="0" smtClean="0"/>
              <a:t>What did they find?</a:t>
            </a:r>
          </a:p>
          <a:p>
            <a:pPr marL="0" indent="0">
              <a:buNone/>
            </a:pPr>
            <a:r>
              <a:rPr lang="en-US" dirty="0" smtClean="0"/>
              <a:t>Conclusion</a:t>
            </a:r>
          </a:p>
          <a:p>
            <a:pPr marL="0" indent="0">
              <a:buNone/>
            </a:pPr>
            <a:r>
              <a:rPr lang="en-US" dirty="0" smtClean="0"/>
              <a:t>Questions?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1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Loads the </a:t>
            </a:r>
            <a:r>
              <a:rPr lang="en-US" dirty="0" err="1" smtClean="0"/>
              <a:t>LoadLibrary</a:t>
            </a:r>
            <a:r>
              <a:rPr lang="en-US" dirty="0" smtClean="0"/>
              <a:t> and </a:t>
            </a:r>
            <a:r>
              <a:rPr lang="en-US" dirty="0" err="1" smtClean="0"/>
              <a:t>GetProcAddress</a:t>
            </a:r>
            <a:r>
              <a:rPr lang="en-US" dirty="0" smtClean="0"/>
              <a:t> from Kernel32.dll</a:t>
            </a:r>
          </a:p>
          <a:p>
            <a:r>
              <a:rPr lang="en-US" dirty="0" smtClean="0"/>
              <a:t>Decrypts strings shown before</a:t>
            </a:r>
          </a:p>
          <a:p>
            <a:r>
              <a:rPr lang="en-US" dirty="0" err="1" smtClean="0"/>
              <a:t>LoadLibrary</a:t>
            </a:r>
            <a:r>
              <a:rPr lang="en-US" dirty="0" smtClean="0"/>
              <a:t> and </a:t>
            </a:r>
            <a:r>
              <a:rPr lang="en-US" dirty="0" err="1" smtClean="0"/>
              <a:t>GetProcAddress</a:t>
            </a:r>
            <a:r>
              <a:rPr lang="en-US" dirty="0" smtClean="0"/>
              <a:t> loads more methods from the Windows DLLs</a:t>
            </a:r>
          </a:p>
          <a:p>
            <a:r>
              <a:rPr lang="en-US" dirty="0" smtClean="0"/>
              <a:t>Checks the process table for Outpost.exe (</a:t>
            </a:r>
            <a:r>
              <a:rPr lang="en-US" dirty="0" err="1" smtClean="0"/>
              <a:t>Agnitum</a:t>
            </a:r>
            <a:r>
              <a:rPr lang="en-US" dirty="0" smtClean="0"/>
              <a:t> Security)</a:t>
            </a:r>
          </a:p>
          <a:p>
            <a:r>
              <a:rPr lang="en-US" dirty="0" smtClean="0"/>
              <a:t>Checks for zlclient.exe (</a:t>
            </a:r>
            <a:r>
              <a:rPr lang="en-US" dirty="0" err="1" smtClean="0"/>
              <a:t>Zonelabs</a:t>
            </a:r>
            <a:r>
              <a:rPr lang="en-US" dirty="0" smtClean="0"/>
              <a:t> Internet Security)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31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Process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Appends path </a:t>
            </a:r>
          </a:p>
          <a:p>
            <a:pPr lvl="1"/>
            <a:r>
              <a:rPr lang="en-US" sz="2000" dirty="0" smtClean="0"/>
              <a:t>C:/Windows/System32/sdra64.exe to HKEY_LOCAL_MACHINE/SOFTWARE/Microsoft/</a:t>
            </a:r>
            <a:r>
              <a:rPr lang="en-US" sz="2000" dirty="0" err="1" smtClean="0"/>
              <a:t>WindowsNT</a:t>
            </a:r>
            <a:r>
              <a:rPr lang="en-US" sz="2000" dirty="0" smtClean="0"/>
              <a:t>/</a:t>
            </a:r>
            <a:r>
              <a:rPr lang="en-US" sz="2000" dirty="0" err="1" smtClean="0"/>
              <a:t>CurrentVersion</a:t>
            </a:r>
            <a:r>
              <a:rPr lang="en-US" sz="2000" dirty="0" smtClean="0"/>
              <a:t>/</a:t>
            </a:r>
            <a:r>
              <a:rPr lang="en-US" sz="2000" dirty="0" err="1" smtClean="0"/>
              <a:t>Winlogon</a:t>
            </a:r>
            <a:r>
              <a:rPr lang="en-US" sz="2000" dirty="0" smtClean="0"/>
              <a:t>/</a:t>
            </a:r>
            <a:r>
              <a:rPr lang="en-US" sz="2000" dirty="0" err="1" smtClean="0"/>
              <a:t>Userinit</a:t>
            </a:r>
            <a:endParaRPr lang="en-US" sz="2000" dirty="0" smtClean="0"/>
          </a:p>
          <a:p>
            <a:pPr lvl="1"/>
            <a:r>
              <a:rPr lang="en-US" sz="2000" dirty="0" smtClean="0"/>
              <a:t>Allows for persistence on startup</a:t>
            </a:r>
            <a:endParaRPr lang="en-US" dirty="0" smtClean="0"/>
          </a:p>
          <a:p>
            <a:r>
              <a:rPr lang="en-US" dirty="0" smtClean="0"/>
              <a:t>Injects the Zeus binary into the virtual memory of winlogon.exe</a:t>
            </a:r>
          </a:p>
          <a:p>
            <a:endParaRPr lang="en-US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0445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First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Makes a copy of itself and stores it in:</a:t>
            </a:r>
          </a:p>
          <a:p>
            <a:pPr lvl="1"/>
            <a:r>
              <a:rPr lang="en-US" dirty="0" smtClean="0"/>
              <a:t>C:/Windows/System32/sdra64.exe</a:t>
            </a:r>
          </a:p>
          <a:p>
            <a:pPr lvl="1"/>
            <a:r>
              <a:rPr lang="en-US" dirty="0" smtClean="0"/>
              <a:t>Evades signature detection by appending random bytes to the end</a:t>
            </a:r>
          </a:p>
          <a:p>
            <a:r>
              <a:rPr lang="en-US" dirty="0" smtClean="0"/>
              <a:t>Duplicates the Modification, Access, and Creation times to alter it’s creation date</a:t>
            </a:r>
          </a:p>
        </p:txBody>
      </p:sp>
    </p:spTree>
    <p:extLst>
      <p:ext uri="{BB962C8B-B14F-4D97-AF65-F5344CB8AC3E}">
        <p14:creationId xmlns:p14="http://schemas.microsoft.com/office/powerpoint/2010/main" val="119332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Installation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Creates a folder at:</a:t>
            </a:r>
          </a:p>
          <a:p>
            <a:pPr lvl="1"/>
            <a:r>
              <a:rPr lang="en-US" dirty="0" smtClean="0"/>
              <a:t>C:/Windows/System32/lowsec</a:t>
            </a:r>
          </a:p>
          <a:p>
            <a:r>
              <a:rPr lang="en-US" dirty="0" smtClean="0"/>
              <a:t>Two new files:</a:t>
            </a:r>
          </a:p>
          <a:p>
            <a:pPr lvl="1"/>
            <a:r>
              <a:rPr lang="en-US" dirty="0" smtClean="0"/>
              <a:t>User.ds</a:t>
            </a:r>
          </a:p>
          <a:p>
            <a:pPr lvl="2"/>
            <a:r>
              <a:rPr lang="en-US" dirty="0" smtClean="0"/>
              <a:t>Stores the dynamic </a:t>
            </a:r>
            <a:r>
              <a:rPr lang="en-US" dirty="0" err="1" smtClean="0"/>
              <a:t>config</a:t>
            </a:r>
            <a:r>
              <a:rPr lang="en-US" dirty="0" smtClean="0"/>
              <a:t> file</a:t>
            </a:r>
          </a:p>
          <a:p>
            <a:pPr lvl="1"/>
            <a:r>
              <a:rPr lang="en-US" dirty="0" smtClean="0"/>
              <a:t>Local.ds</a:t>
            </a:r>
          </a:p>
          <a:p>
            <a:pPr lvl="2"/>
            <a:r>
              <a:rPr lang="en-US" dirty="0" smtClean="0"/>
              <a:t>Stores the stolen information until ready to send to the drop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97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Zeus Malware Commands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9" t="42141" r="22535" b="10215"/>
          <a:stretch/>
        </p:blipFill>
        <p:spPr bwMode="auto">
          <a:xfrm>
            <a:off x="533400" y="1752600"/>
            <a:ext cx="7572953" cy="383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45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Designed a tool for the automated recovery of the encryption key</a:t>
            </a:r>
          </a:p>
          <a:p>
            <a:r>
              <a:rPr lang="en-US" dirty="0" smtClean="0"/>
              <a:t>Able to inject falsified information into the botnet in order to defame the business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88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93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Zeus?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Botnet for hire</a:t>
            </a:r>
          </a:p>
          <a:p>
            <a:r>
              <a:rPr lang="en-US" dirty="0" smtClean="0"/>
              <a:t>“King of the Underground </a:t>
            </a:r>
            <a:r>
              <a:rPr lang="en-US" dirty="0" err="1" smtClean="0"/>
              <a:t>Crimeware</a:t>
            </a:r>
            <a:r>
              <a:rPr lang="en-US" dirty="0" smtClean="0"/>
              <a:t> Toolkits”</a:t>
            </a:r>
          </a:p>
          <a:p>
            <a:pPr lvl="1"/>
            <a:r>
              <a:rPr lang="en-US" sz="2000" dirty="0" smtClean="0"/>
              <a:t>Symantec </a:t>
            </a:r>
          </a:p>
          <a:p>
            <a:r>
              <a:rPr lang="en-US" dirty="0" smtClean="0"/>
              <a:t>3.6 million US infections</a:t>
            </a:r>
          </a:p>
          <a:p>
            <a:pPr lvl="1"/>
            <a:r>
              <a:rPr lang="en-US" sz="2000" dirty="0" err="1" smtClean="0"/>
              <a:t>Damballa</a:t>
            </a:r>
            <a:r>
              <a:rPr lang="en-US" sz="2000" dirty="0" smtClean="0"/>
              <a:t>, July 2009</a:t>
            </a:r>
          </a:p>
          <a:p>
            <a:r>
              <a:rPr lang="en-US" dirty="0" smtClean="0"/>
              <a:t>User friendly Interface</a:t>
            </a:r>
          </a:p>
          <a:p>
            <a:r>
              <a:rPr lang="en-US" dirty="0" smtClean="0"/>
              <a:t>Competitive price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68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Researchers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Cyber Forensics and Training Alliance Canada</a:t>
            </a:r>
          </a:p>
          <a:p>
            <a:r>
              <a:rPr lang="en-US" dirty="0" smtClean="0"/>
              <a:t>Computer Security Laboratory, Concordia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11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and Control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Panel</a:t>
            </a:r>
          </a:p>
          <a:p>
            <a:pPr lvl="1"/>
            <a:r>
              <a:rPr lang="en-US" dirty="0" smtClean="0"/>
              <a:t>PHP scripts to monitor the botnet</a:t>
            </a:r>
          </a:p>
          <a:p>
            <a:r>
              <a:rPr lang="en-US" dirty="0" smtClean="0"/>
              <a:t>MySQL Database</a:t>
            </a:r>
          </a:p>
          <a:p>
            <a:pPr lvl="1"/>
            <a:r>
              <a:rPr lang="en-US" dirty="0" smtClean="0"/>
              <a:t>Collects the stolen information for the </a:t>
            </a:r>
            <a:r>
              <a:rPr lang="en-US" dirty="0" err="1" smtClean="0"/>
              <a:t>botmaster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462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Parts of Zeus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Config.txt</a:t>
            </a:r>
          </a:p>
          <a:p>
            <a:pPr lvl="1"/>
            <a:r>
              <a:rPr lang="en-US" sz="2400" dirty="0" smtClean="0"/>
              <a:t>Configuration file</a:t>
            </a:r>
          </a:p>
          <a:p>
            <a:r>
              <a:rPr lang="en-US" dirty="0" smtClean="0"/>
              <a:t>Webinjects.txt</a:t>
            </a:r>
          </a:p>
          <a:p>
            <a:pPr lvl="1"/>
            <a:r>
              <a:rPr lang="en-US" sz="2400" dirty="0" smtClean="0"/>
              <a:t>List of websites and injection rules</a:t>
            </a:r>
          </a:p>
          <a:p>
            <a:r>
              <a:rPr lang="en-US" dirty="0" err="1" smtClean="0"/>
              <a:t>Config.bin</a:t>
            </a:r>
            <a:endParaRPr lang="en-US" dirty="0" smtClean="0"/>
          </a:p>
          <a:p>
            <a:pPr lvl="1"/>
            <a:r>
              <a:rPr lang="en-US" sz="2400" dirty="0" smtClean="0"/>
              <a:t>Encrypted configuration parameters </a:t>
            </a:r>
          </a:p>
          <a:p>
            <a:r>
              <a:rPr lang="en-US" dirty="0" smtClean="0"/>
              <a:t>Bot.exe</a:t>
            </a:r>
          </a:p>
          <a:p>
            <a:pPr lvl="1"/>
            <a:r>
              <a:rPr lang="en-US" sz="2400" dirty="0" smtClean="0"/>
              <a:t>Malicious binary customized to the C&amp;C server</a:t>
            </a:r>
          </a:p>
        </p:txBody>
      </p:sp>
    </p:spTree>
    <p:extLst>
      <p:ext uri="{BB962C8B-B14F-4D97-AF65-F5344CB8AC3E}">
        <p14:creationId xmlns:p14="http://schemas.microsoft.com/office/powerpoint/2010/main" val="226073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Zeus Builder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Building the Configuration File Functionality</a:t>
            </a:r>
          </a:p>
          <a:p>
            <a:pPr lvl="1"/>
            <a:r>
              <a:rPr lang="en-US" dirty="0" smtClean="0"/>
              <a:t>Encoding clear text configurations</a:t>
            </a:r>
          </a:p>
          <a:p>
            <a:pPr lvl="1"/>
            <a:r>
              <a:rPr lang="en-US" dirty="0" smtClean="0"/>
              <a:t>RC4 encryption</a:t>
            </a:r>
          </a:p>
          <a:p>
            <a:r>
              <a:rPr lang="en-US" dirty="0" smtClean="0"/>
              <a:t>Building the Malware Binary File Functionality</a:t>
            </a:r>
          </a:p>
          <a:p>
            <a:pPr lvl="1"/>
            <a:r>
              <a:rPr lang="en-US" dirty="0" smtClean="0"/>
              <a:t>Building the customized malware binary</a:t>
            </a:r>
          </a:p>
          <a:p>
            <a:pPr lvl="1"/>
            <a:r>
              <a:rPr lang="en-US" dirty="0" smtClean="0"/>
              <a:t>Reads from the </a:t>
            </a:r>
            <a:r>
              <a:rPr lang="en-US" dirty="0" err="1" smtClean="0"/>
              <a:t>config</a:t>
            </a:r>
            <a:r>
              <a:rPr lang="en-US" dirty="0" smtClean="0"/>
              <a:t> file for parameters</a:t>
            </a:r>
          </a:p>
          <a:p>
            <a:r>
              <a:rPr lang="en-US" dirty="0" smtClean="0"/>
              <a:t>Malware Infection Removal Functionality</a:t>
            </a:r>
          </a:p>
          <a:p>
            <a:pPr lvl="1"/>
            <a:r>
              <a:rPr lang="en-US" dirty="0" smtClean="0"/>
              <a:t>Determines the presence of Zeus and removes it</a:t>
            </a:r>
          </a:p>
          <a:p>
            <a:pPr lvl="1"/>
            <a:r>
              <a:rPr lang="en-US" dirty="0" smtClean="0"/>
              <a:t>Checks specific registry keys and 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10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Files Created During Infection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1" t="36412" r="21179" b="30419"/>
          <a:stretch/>
        </p:blipFill>
        <p:spPr bwMode="auto">
          <a:xfrm>
            <a:off x="381000" y="1676400"/>
            <a:ext cx="8375633" cy="2852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81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Infected Client sends a </a:t>
            </a:r>
            <a:r>
              <a:rPr lang="en-US" i="1" dirty="0" smtClean="0"/>
              <a:t>GET /</a:t>
            </a:r>
            <a:r>
              <a:rPr lang="en-US" i="1" dirty="0" err="1" smtClean="0"/>
              <a:t>config.bin</a:t>
            </a:r>
            <a:r>
              <a:rPr lang="en-US" i="1" dirty="0" smtClean="0"/>
              <a:t> </a:t>
            </a:r>
            <a:r>
              <a:rPr lang="en-US" dirty="0" smtClean="0"/>
              <a:t>to the C&amp;C</a:t>
            </a:r>
          </a:p>
          <a:p>
            <a:r>
              <a:rPr lang="en-US" dirty="0" smtClean="0"/>
              <a:t>C&amp;C gives the encrypted </a:t>
            </a:r>
            <a:r>
              <a:rPr lang="en-US" dirty="0" err="1" smtClean="0"/>
              <a:t>config.bin</a:t>
            </a:r>
            <a:r>
              <a:rPr lang="en-US" dirty="0" smtClean="0"/>
              <a:t> file</a:t>
            </a:r>
          </a:p>
          <a:p>
            <a:r>
              <a:rPr lang="en-US" dirty="0" smtClean="0"/>
              <a:t>Client Receives and decrypts it</a:t>
            </a:r>
          </a:p>
          <a:p>
            <a:pPr lvl="1"/>
            <a:r>
              <a:rPr lang="en-US" dirty="0" smtClean="0"/>
              <a:t>The key is embedded inside bot.exe</a:t>
            </a:r>
          </a:p>
          <a:p>
            <a:r>
              <a:rPr lang="en-US" dirty="0" smtClean="0"/>
              <a:t>The bot reports to the C&amp;C through </a:t>
            </a:r>
            <a:r>
              <a:rPr lang="en-US" i="1" dirty="0" smtClean="0"/>
              <a:t>POST /</a:t>
            </a:r>
            <a:r>
              <a:rPr lang="en-US" i="1" dirty="0" err="1" smtClean="0"/>
              <a:t>gate.php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3308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553</Words>
  <Application>Microsoft Office PowerPoint</Application>
  <PresentationFormat>On-screen Show (4:3)</PresentationFormat>
  <Paragraphs>107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On the Analysis of the Zeus Botnet Crimeware Toolkit</vt:lpstr>
      <vt:lpstr>Overview</vt:lpstr>
      <vt:lpstr>What is Zeus?</vt:lpstr>
      <vt:lpstr>The Researchers</vt:lpstr>
      <vt:lpstr>Command and Control Server</vt:lpstr>
      <vt:lpstr>Different Parts of Zeus</vt:lpstr>
      <vt:lpstr>Zeus Builder</vt:lpstr>
      <vt:lpstr>Files Created During Infection</vt:lpstr>
      <vt:lpstr>Communications Pattern</vt:lpstr>
      <vt:lpstr>Communications Pattern Cont.</vt:lpstr>
      <vt:lpstr>De-obfuscation Process</vt:lpstr>
      <vt:lpstr>De-obfuscation Process Cont.</vt:lpstr>
      <vt:lpstr>De-obfuscation Process Cont.</vt:lpstr>
      <vt:lpstr>De-obfuscation Process Cont.</vt:lpstr>
      <vt:lpstr>De-obfuscation Process Cont.</vt:lpstr>
      <vt:lpstr>De-obfuscation Process Cont.</vt:lpstr>
      <vt:lpstr>De-obfuscation Process Cont.</vt:lpstr>
      <vt:lpstr>Installation De-obfuscation</vt:lpstr>
      <vt:lpstr>Installation De-obfuscation Cont.</vt:lpstr>
      <vt:lpstr>Installation Process</vt:lpstr>
      <vt:lpstr>Installation Process Cont.</vt:lpstr>
      <vt:lpstr>On First Installation</vt:lpstr>
      <vt:lpstr>First Installation Cont.</vt:lpstr>
      <vt:lpstr>List of Zeus Malware Commands</vt:lpstr>
      <vt:lpstr>Conclusion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Analysis of the Zeus Botnet Crimeware Toolkit</dc:title>
  <dc:creator>Anh</dc:creator>
  <cp:lastModifiedBy>Anh</cp:lastModifiedBy>
  <cp:revision>13</cp:revision>
  <dcterms:created xsi:type="dcterms:W3CDTF">2006-08-16T00:00:00Z</dcterms:created>
  <dcterms:modified xsi:type="dcterms:W3CDTF">2016-03-09T22:07:41Z</dcterms:modified>
</cp:coreProperties>
</file>